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4" r:id="rId3"/>
    <p:sldId id="295" r:id="rId4"/>
    <p:sldId id="257" r:id="rId5"/>
    <p:sldId id="258" r:id="rId6"/>
    <p:sldId id="260" r:id="rId7"/>
    <p:sldId id="259" r:id="rId8"/>
    <p:sldId id="296" r:id="rId9"/>
    <p:sldId id="261" r:id="rId10"/>
    <p:sldId id="263" r:id="rId11"/>
    <p:sldId id="264" r:id="rId12"/>
    <p:sldId id="265" r:id="rId13"/>
    <p:sldId id="266" r:id="rId14"/>
    <p:sldId id="267" r:id="rId15"/>
    <p:sldId id="271" r:id="rId16"/>
    <p:sldId id="276" r:id="rId17"/>
    <p:sldId id="277" r:id="rId18"/>
    <p:sldId id="278" r:id="rId19"/>
    <p:sldId id="297" r:id="rId20"/>
    <p:sldId id="300" r:id="rId21"/>
    <p:sldId id="301" r:id="rId22"/>
    <p:sldId id="302" r:id="rId23"/>
    <p:sldId id="279" r:id="rId24"/>
    <p:sldId id="275" r:id="rId25"/>
    <p:sldId id="303" r:id="rId26"/>
    <p:sldId id="304" r:id="rId27"/>
    <p:sldId id="273" r:id="rId28"/>
    <p:sldId id="274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8" r:id="rId38"/>
    <p:sldId id="289" r:id="rId39"/>
    <p:sldId id="299" r:id="rId40"/>
    <p:sldId id="290" r:id="rId41"/>
    <p:sldId id="291" r:id="rId42"/>
    <p:sldId id="293" r:id="rId43"/>
    <p:sldId id="292" r:id="rId44"/>
  </p:sldIdLst>
  <p:sldSz cx="12192000" cy="6858000"/>
  <p:notesSz cx="6858000" cy="9144000"/>
  <p:embeddedFontLs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34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76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5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9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4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2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9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0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24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2C85A-7281-48E2-BFF6-2F87C2164D2B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9A85A-0D16-45F3-AAC0-AC8356D58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43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60320" y="929640"/>
            <a:ext cx="7452360" cy="257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62" y="1718492"/>
            <a:ext cx="10121153" cy="19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2" y="2440064"/>
            <a:ext cx="6328410" cy="35597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4219930"/>
            <a:ext cx="4650151" cy="16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2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4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011616" y="4800601"/>
            <a:ext cx="1635369" cy="3956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5400000">
            <a:off x="6794255" y="4093554"/>
            <a:ext cx="596411" cy="3956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6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7599485" y="4800601"/>
            <a:ext cx="920261" cy="3956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9316916" y="4800601"/>
            <a:ext cx="1594338" cy="3956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5400000">
            <a:off x="9770453" y="4212251"/>
            <a:ext cx="781050" cy="3956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64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59" y="2221770"/>
            <a:ext cx="5588083" cy="39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3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" y="2496193"/>
            <a:ext cx="6464899" cy="3355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213" y="4216400"/>
            <a:ext cx="4341295" cy="16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6"/>
          <a:stretch/>
        </p:blipFill>
        <p:spPr>
          <a:xfrm>
            <a:off x="0" y="0"/>
            <a:ext cx="12191999" cy="24993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40222" b="20942"/>
          <a:stretch/>
        </p:blipFill>
        <p:spPr>
          <a:xfrm>
            <a:off x="60960" y="2472538"/>
            <a:ext cx="12009118" cy="26633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329" y="5135880"/>
            <a:ext cx="2928231" cy="7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5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31555" r="3999" b="8000"/>
          <a:stretch/>
        </p:blipFill>
        <p:spPr>
          <a:xfrm>
            <a:off x="487679" y="1889760"/>
            <a:ext cx="11094721" cy="41452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44"/>
          <a:stretch/>
        </p:blipFill>
        <p:spPr>
          <a:xfrm>
            <a:off x="0" y="0"/>
            <a:ext cx="12191999" cy="2026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5" y="5144675"/>
            <a:ext cx="3207664" cy="7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8" y="2368354"/>
            <a:ext cx="6173841" cy="36971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151" y="-2037762"/>
            <a:ext cx="4245049" cy="7145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245" y="4622118"/>
            <a:ext cx="4235603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7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3046" y="3525715"/>
            <a:ext cx="10761785" cy="1855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3046" y="4545623"/>
            <a:ext cx="10761785" cy="83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기획의도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199" y="1094643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1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4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7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1" y="1268526"/>
            <a:ext cx="2187859" cy="6812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62" y="2768283"/>
            <a:ext cx="3615332" cy="2398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63" y="2768283"/>
            <a:ext cx="3947796" cy="241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2" y="3242492"/>
            <a:ext cx="10121153" cy="1917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69" y="1544120"/>
            <a:ext cx="1920822" cy="11759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70" y="1544120"/>
            <a:ext cx="1753329" cy="1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0</Words>
  <Application>Microsoft Office PowerPoint</Application>
  <PresentationFormat>와이드스크린</PresentationFormat>
  <Paragraphs>0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36</cp:revision>
  <dcterms:created xsi:type="dcterms:W3CDTF">2023-08-17T08:32:57Z</dcterms:created>
  <dcterms:modified xsi:type="dcterms:W3CDTF">2023-08-18T02:03:46Z</dcterms:modified>
</cp:coreProperties>
</file>